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7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D0276-A93F-41A3-82C3-71784DB89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BD30A5-6642-4B3F-A339-47251423E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E4C215-8772-4C15-B1B1-D9027EE9A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8C1-B186-4821-AA1E-C6D96967828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9D61A6-F983-4B89-9691-2836DBAD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12C82D-B276-4271-BDAA-68AFED94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8E26-D924-4C02-A92F-EE7ED0D31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2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07D93-2BF6-42FC-8652-F29D2E88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D1A570-65FB-40D6-85CE-1975A0247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22BC5A-805D-441F-9F49-FA97D1B0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8C1-B186-4821-AA1E-C6D96967828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0D454F-7BAC-4BD4-A576-197250F1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4C751A-3C0F-42F2-9C11-C072ED29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8E26-D924-4C02-A92F-EE7ED0D31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54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0F1ABD-E960-4775-A4A4-C46D8F172B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154B6F-2670-4CC9-8A73-5AAE25EAF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F548DE-317F-4602-98E2-E600DC8EF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8C1-B186-4821-AA1E-C6D96967828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AE4D8B-14F7-4E45-B952-7B2537925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2C4D5D-C06A-4DC1-9A19-1056B7AC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8E26-D924-4C02-A92F-EE7ED0D31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1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33366-629F-49BA-9E95-9C5BBD4D0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FF6DCB-B7CF-44E4-A627-A0E26869C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04CB77-BD44-4061-93D0-358797477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8C1-B186-4821-AA1E-C6D96967828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0310E5-7308-4142-9787-92A20D8D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9B3AAF-F1DB-4435-AE74-0CD6C402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8E26-D924-4C02-A92F-EE7ED0D31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97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58C5D-86A2-4745-A068-88FF632B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D165B6-7EA6-4E2E-8604-5715BC469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69A4AD-6E5C-476F-83A7-B9763C83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8C1-B186-4821-AA1E-C6D96967828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8D2EC8-618C-4AA7-A3DC-3C31C45BC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DDBBE3-3688-42EA-9633-D803805E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8E26-D924-4C02-A92F-EE7ED0D31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01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BCC12-B0DA-4B72-A9C5-299EF612A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0AE2F2-624E-4AE9-91A8-AC38C57B2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B86429-630B-47EE-8106-DA3835F5F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8577C3-91C2-43C8-8C45-8B468048E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8C1-B186-4821-AA1E-C6D96967828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979B89-45B8-4305-8F2C-DC200DBB5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09E1EF-4BAA-4DD9-BE2E-CD14980DD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8E26-D924-4C02-A92F-EE7ED0D31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89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EBCC2-01CF-4EEA-B3FF-3D595DD94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81CC8B-ACB9-458D-B62A-E6448E024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AEDFD9-017D-4E97-8DF5-CFE12F86A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92CB85-720C-40D3-AFC1-B85481EF7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15A6EE-48EC-4178-84EA-42FC4C67D4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6D4539-B170-436C-A8BF-65FCB8FE3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8C1-B186-4821-AA1E-C6D96967828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1D95C6-11BA-4F23-8E3B-5D761C75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3BD599-05AE-4FBD-8307-CAECFDBD1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8E26-D924-4C02-A92F-EE7ED0D31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43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CDEFE-0CF0-4366-8636-B3128580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6C4A9A-0547-4F76-B5CE-306085208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8C1-B186-4821-AA1E-C6D96967828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D41F90-0394-48C5-AC65-A0B4BA2FE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5FDF07-D082-4540-AFD5-34046ABE8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8E26-D924-4C02-A92F-EE7ED0D31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39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C448C4F-D2B9-48E2-B1C6-64C03C3BA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8C1-B186-4821-AA1E-C6D96967828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4D8A7-6F90-4D27-8494-54EBA00E0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F1EF43-5EA9-4F45-9AB9-394B9DAB2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8E26-D924-4C02-A92F-EE7ED0D31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17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26D3F-2045-4596-A7A3-CF90EEEBD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7F97C0-F9B5-4306-A25F-05940FF7D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4E0430-5423-478A-9E33-54526DC13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42D8F1-B53F-48DA-9FCE-F194F382C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8C1-B186-4821-AA1E-C6D96967828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6F4D76-C2A0-4079-9BD2-27B000552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550231-8F73-4355-82A9-13E94F37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8E26-D924-4C02-A92F-EE7ED0D31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61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701E2-4CED-4806-9B18-F4B0B35B1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A8E5AE-9E9A-470C-9A4A-69236639C7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D412D4-BF94-472A-BEBE-510560567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F2B18C-316A-47CB-9AAD-C2BD7485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8C1-B186-4821-AA1E-C6D96967828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746726-5762-41D5-A3B6-446CA6FA9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55C411-289D-4F5C-90B7-30F3F7A7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8E26-D924-4C02-A92F-EE7ED0D31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64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07D74-1A36-4B83-AC5B-59D2CC5AB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CE2923-5989-4F79-87F8-57E76F78F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48BB57-F737-42C3-A3E1-FEE9D5751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BF8C1-B186-4821-AA1E-C6D96967828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5CE101-8E31-4419-8736-AFFE26702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75C559-10DB-452A-9358-43E55FE36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08E26-D924-4C02-A92F-EE7ED0D31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34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A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E20F0-0B58-4E0B-BE4B-0870F2B23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Евдокимович Доросевич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(28.10.1946-10.02.2022) –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Человек-Эпоха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9C2555-8C07-452E-93DD-15DE6BCD96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С. Ю. Абросимов, профессор В. А. Глотов</a:t>
            </a:r>
          </a:p>
        </p:txBody>
      </p:sp>
    </p:spTree>
    <p:extLst>
      <p:ext uri="{BB962C8B-B14F-4D97-AF65-F5344CB8AC3E}">
        <p14:creationId xmlns:p14="http://schemas.microsoft.com/office/powerpoint/2010/main" val="333759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C61719-9F39-4651-94AB-B59CDDE28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8" y="1"/>
            <a:ext cx="4210755" cy="31593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CF65BD-B4EB-4A26-8F92-E59177F28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334" y="0"/>
            <a:ext cx="4210756" cy="31593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942FCE-38DB-4EC2-A659-FCC23D1DC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7" y="3159319"/>
            <a:ext cx="4929620" cy="36986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6437AE-7EFC-4029-9323-15981D508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4090" y="0"/>
            <a:ext cx="2228046" cy="31593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CC7D28-90D8-48C7-AFE7-CAB81E868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3516" y="3159319"/>
            <a:ext cx="4301069" cy="32270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0C372E-F94A-4B45-8FA1-D41CE99364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2197" y="3159318"/>
            <a:ext cx="3190803" cy="369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7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BA2787-CE6A-41F6-8420-C2F5AB324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08" y="0"/>
            <a:ext cx="9155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35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Широкоэкранный</PresentationFormat>
  <Paragraphs>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Александр Евдокимович Доросевич  (28.10.1946-10.02.2022) –  Человек-Эпоха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Евдокимович Доросевич  (28.10.1946-10.02.2022) –  Человек-Эпоха</dc:title>
  <dc:creator>user</dc:creator>
  <cp:lastModifiedBy>user</cp:lastModifiedBy>
  <cp:revision>1</cp:revision>
  <dcterms:created xsi:type="dcterms:W3CDTF">2022-04-27T19:42:37Z</dcterms:created>
  <dcterms:modified xsi:type="dcterms:W3CDTF">2022-04-27T19:43:35Z</dcterms:modified>
</cp:coreProperties>
</file>