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5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6C5D15-1487-439D-9B6F-87B203EFF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05AF3B-0DEA-4A49-BF80-7EED5FD27D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BAAF98-2755-45D6-83FF-0F46C51E1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98F7-D5A4-4E02-8B07-E53650FA1CD8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CA8002-28C8-4A96-94BB-9AA1D9184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D0E815-C585-4C3A-8196-8EF25C7B7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2E1E-C167-4B0E-8C61-3AA8B4347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224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5C62A-E40A-4929-BB1C-2AA478CF1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1205D1-C3C1-477B-B5B7-5472D59BB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9C5804-F0D3-489A-BAF9-0C3262DEA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98F7-D5A4-4E02-8B07-E53650FA1CD8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43785-C032-4B22-AF0C-D84EEF0D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FA6F38-2995-4D09-B90C-9EC1FC34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2E1E-C167-4B0E-8C61-3AA8B4347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905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142DE70-FB64-4583-A1BB-F3E5B81439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A42DFC-36E2-4CC6-BC78-5729A5B12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DA3482-3562-4054-8794-5A83DBC02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98F7-D5A4-4E02-8B07-E53650FA1CD8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E3DE7E-D7DD-4E88-BDB2-444793E64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971782-225D-4AB1-81B9-FB9002F9F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2E1E-C167-4B0E-8C61-3AA8B4347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387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7B829-F813-4521-BD7E-C6FAC648C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32F382-9B3B-4AD3-A340-05577A803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3993DB-FD04-4469-BF38-9069D5235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98F7-D5A4-4E02-8B07-E53650FA1CD8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34A5A2-F09F-441E-95B3-186D1EF58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6301D5-5563-4029-BACF-4DB806B87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2E1E-C167-4B0E-8C61-3AA8B4347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252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BDC64-08F0-4D75-AA04-83EE04646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2FD10E-8D0F-4F12-8964-BD9AE539B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78FC88-B2E8-456D-9119-B22AB75DE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98F7-D5A4-4E02-8B07-E53650FA1CD8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B05D39-0B41-40A2-A967-56091E7AB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4AE010-D687-410A-B9AF-396955C82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2E1E-C167-4B0E-8C61-3AA8B4347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73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E5E53-E3E9-4D0A-BA48-282D52FA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AC37F5-2C21-497B-BAE1-67ABD6C5D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0DA27D-FD2D-4782-92C9-646203A35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EE268B-7035-4304-9738-A3ED0FE8F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98F7-D5A4-4E02-8B07-E53650FA1CD8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B246B0-DB8B-457C-9FE4-DE030E8B9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F4B35C-B2D3-48E5-842D-DEA89A85C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2E1E-C167-4B0E-8C61-3AA8B4347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05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855A07-FD6B-47EE-92F7-5ACBB72C6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60F5A7-9697-485A-8892-D09E4CFBE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7B5F1F-D514-45BC-9E3E-7D8FD5CF8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13CAB2-D5C4-4439-8BAB-BB40A1AF69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90F74F9-1D14-4836-93F5-009DE3AE1A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B29330-6FD7-4CD0-8F7D-7EFDE4CB2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98F7-D5A4-4E02-8B07-E53650FA1CD8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297F9E-D0B3-44AD-BEC7-CF9A52EE6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D41B3-FA1C-456F-A6CC-5E6A7AAE7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2E1E-C167-4B0E-8C61-3AA8B4347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190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9E0CF-D401-483A-A103-5536592C6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6BEE71-CF4B-49ED-A75E-07C84C9A0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98F7-D5A4-4E02-8B07-E53650FA1CD8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CA0D894-0FF6-40A7-9121-7A6ABE904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C942A70-560C-4ECC-AF52-EF003C71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2E1E-C167-4B0E-8C61-3AA8B4347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397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317A61-03E9-4D88-8D15-21B0FD4C6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98F7-D5A4-4E02-8B07-E53650FA1CD8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57F2F4-1811-4F3F-8D14-343906098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ADEEA0-F51F-4D02-A4B9-5AC664DD1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2E1E-C167-4B0E-8C61-3AA8B4347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30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E2AFD9-479E-4CB2-931B-EAE5C01AE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64E8B7-1668-462C-895A-6D7313CB1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4820C6-6008-46A4-9944-6B8129605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D30525-B90D-4B26-9D84-B1962FDF7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98F7-D5A4-4E02-8B07-E53650FA1CD8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AA41A0-0CC7-480C-A0E4-67B656FB2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E8CCBD-C286-4A12-AE32-D46C84C7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2E1E-C167-4B0E-8C61-3AA8B4347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15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881FF0-377E-4A7C-8BB3-95765FF30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CFE9C12-30C7-45A0-BB8A-0F00272A40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AB4C26-C861-479E-96E5-11E9E852F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165F53-C11F-4255-8F71-4AD85F1CD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698F7-D5A4-4E02-8B07-E53650FA1CD8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9A33DE-D55D-436C-A47E-C8F5945FC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D4AE9A-1BE6-4025-9351-3FFDDCBA5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2E1E-C167-4B0E-8C61-3AA8B4347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78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5704F5-C711-4B29-B2F0-EE228736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B81696-42C0-460A-8A11-9F815CDA9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474D89-68B8-49CE-A12E-A4F5EF7C6A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698F7-D5A4-4E02-8B07-E53650FA1CD8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6732F8-1E04-406C-9611-457B09030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C849D4-29D2-4F26-A37F-F7291B71A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12E1E-C167-4B0E-8C61-3AA8B4347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478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FF46C-D04C-4511-B2B7-056FDCB93C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Мемориальная доска увековечивающая память выдающегося русского и советского композитора, автора первой советской оперы «Князь Серебряный», врача-эпидемиолога, анатома, одного из создателей анатомического института при медицинском факультете Смоленского государственного университета имени Октябрьской Революции (ныне кафедры анатомии человека) Петра Николаевича Триодина (20.03.1888-30.10.1950).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E32E970-40F4-47CC-AB48-90FA4448D2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Профессор А. С. Парфёнов, профессор В. А. Глотов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54203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3BF82B-2EB7-419B-9163-1F9AED696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52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5A2125-D310-44DD-B15B-A6206B4E3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10" y="0"/>
            <a:ext cx="915578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61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E4099B-E3D5-4E7A-952A-021DEFB7E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31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483699-7BFE-4DC8-ACB9-C621C0D64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75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139640-6C6C-4CC3-9C0D-2DD8B1CFE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05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0A4FCF-A6FA-4154-8A7E-8D20E73DF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80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792A34-3C3A-4CF9-A199-BA242BF8C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56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8B7406-6CAA-4236-BD2E-743B42515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89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AAAB9C-E0FF-468A-8788-EE111B500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5DCB52-8BE5-479B-B00E-2DD0FDEF1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526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62</Words>
  <Application>Microsoft Office PowerPoint</Application>
  <PresentationFormat>Широкоэкранный</PresentationFormat>
  <Paragraphs>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Мемориальная доска увековечивающая память выдающегося русского и советского композитора, автора первой советской оперы «Князь Серебряный», врача-эпидемиолога, анатома, одного из создателей анатомического института при медицинском факультете Смоленского государственного университета имени Октябрьской Революции (ныне кафедры анатомии человека) Петра Николаевича Триодина (20.03.1888-30.10.1950).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Мемориальная доска увековечивающая память выдающегося русского и советского композитора, автора первой советской оперы «Князь Серебряный», врача-эпидемиолога, анатома, одного из создателей анатомического института при медицинском факультете Смоленского государственного университета имени Октябрьской Революции (ныне кафедры анатомии человека) Петра Николаевича Триодина (20.03.1888-30.10.1950). </dc:title>
  <dc:creator>user</dc:creator>
  <cp:lastModifiedBy>user</cp:lastModifiedBy>
  <cp:revision>1</cp:revision>
  <dcterms:created xsi:type="dcterms:W3CDTF">2022-04-27T19:29:12Z</dcterms:created>
  <dcterms:modified xsi:type="dcterms:W3CDTF">2022-04-27T19:30:16Z</dcterms:modified>
</cp:coreProperties>
</file>