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72BC5-3BD8-41D3-A5DB-00AA6E30B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772D31-C882-4E81-A750-3F50B9EFA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BEF1D-7207-4ADE-A8A7-74FFA0D7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6CA79-4CE0-4A00-8973-C1335EBC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CB110-EF28-4A84-84FA-D763460B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7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3381E-BBB6-4A0E-B4BE-67A44744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61964-C469-446A-A786-615E4474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2938F-BFCB-4046-9227-2465D838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78E83-3FE4-4587-9090-4111DEDA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A4EB1-4B72-4D57-B425-2D554107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6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0189D0-DC64-4F9A-81D5-8C6AF88D8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BF6E13-344B-47B6-94AA-298C4D53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53424F-600A-4CF5-867B-328B6EA9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EAD7F-D11C-4CAF-BB2E-56B9FFEB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FFFF2-7394-4AF1-9159-4F6A8DD3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9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D1E28-C9AB-46AA-B93D-1FB62EEA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E4CE0-079B-420A-8520-42C530AB0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AEC7F-DCC0-4A72-BEE8-77AF7B8A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C7F61-B1DB-4EC2-ACBA-76FDF66A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0F737-74D5-4A68-A019-64BC1195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57C2F-2A3F-4D99-9DAA-17C7D141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C718B-4AF3-4AC2-A4D3-A69088139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A6445-FD7D-4F5D-B546-2A87E889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EBB08-95B2-4109-9CF9-AAF348DE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33666-98EC-4426-8283-05218477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5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72B27-F279-4403-8B7C-CD973B03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260FC-4824-4C12-852D-E557E0DB2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1606AA-AA67-48DD-9755-80F87B75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FE554C-3C78-434C-8277-CD88A341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F1DB3-3C99-4D93-836E-FF3175F3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23D17-293E-450C-9C9B-FFEFED0A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0B-DB76-4B13-8D5C-13BB4CF9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460DA-014D-448E-BBAB-1A57C9C1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04A34D-C4E2-4790-BB99-FFE02AA5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1EFA75-057F-4CF8-9D93-BAFA91AD9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A2AC65-17E1-446E-AD35-DD5ECF18A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A87B9A-FBF2-4AE1-B51C-AA008AE4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F0BF93-8277-4C72-B613-8C6C000A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37148B-EC48-42BE-A466-D0CDAC6A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8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46B31-71AC-4E76-90BD-7CCA8AA3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72CD42-49F4-435F-A20E-70EDB51F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7F7EA6-5ECF-4140-B0D5-8CE41545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73FC67-F3D4-4D68-96B8-7134D198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7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A985E-09FE-49A8-9C97-9024FE2B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D8236E-F845-456B-AB21-7D15F5A2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D65545-FF47-48CC-A1F4-9C951E76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6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06E24-875E-4EFE-8AAD-702585A9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59383-295D-48CF-8EB4-2D7AECCF4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BF2754-D238-400D-97E9-3CC660C1B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2DEAF-B717-43B0-8072-EECEDAF2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A75F61-CB88-4EE6-8DE7-75C94FAF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65709-81E9-491B-8907-37C3A4CC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9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2DA44-673C-42A6-B32B-248954EF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A67DF3-C419-4D8A-8070-A02263D0E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D51845-F25D-4332-B7BF-EDFB03174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3F8323-E4B3-4829-A1A3-2D01E788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99841E-7998-4133-B208-A9D8BC58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DB9983-5852-438A-889B-0597D94F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4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6E5A1-1000-43B9-8C50-C1AF7EB5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4B7288-07C1-4BB6-8BE1-C05C277E5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7AB81-B099-40AD-A229-FDAF7F8E5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0144-7AD1-496F-96C8-7CAE8D3801B0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B4A0A-3945-4A30-BCA4-C430A3974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A0D93-F922-41F5-9EAC-0050CA4AE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26FF-FCD9-4397-A0B6-FB73E0A4E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A432-5B25-4D5A-B8FC-00B57C49D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C81169-2319-40DC-B770-DED8F1884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12A34E-0A95-4478-B8CB-ECA915A2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639"/>
            <a:ext cx="12191999" cy="72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FF9C3-3E8C-4108-B213-06039B8D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691CFA-0C43-4782-9F3A-CB83E7EED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3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6CD7-740D-478A-AC00-4A3D630D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6E91ADA-1398-46D4-BC7F-7094CEF9C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8293"/>
            <a:ext cx="12191999" cy="69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3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3095A-48F8-45B7-9EAF-839CF1CA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8B0DDE-091B-4A31-94F8-7CEB1129E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4270C-5D95-4DAA-A24D-2904FF57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6846D6-A80C-42FD-B5C9-13B15879B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847"/>
            <a:ext cx="12192000" cy="68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0574-E422-447C-A21C-69B98966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02E5C2-577F-4910-8957-3816FC060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B93AB-DCFA-44CA-8988-F6A68F5D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184DE7-057A-446A-9145-021A10B27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8390C-FC89-4BA4-ACE1-AD6A6B88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240A1D-9707-4AA6-901F-26CD3B01A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2922"/>
            <a:ext cx="12192000" cy="70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6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D5C66-DB7B-4217-949A-14A7DBCE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46FFCE-AF68-4816-8991-31B7733C7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4B340-2F91-4FF7-9384-1EB57CAE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9F94F9-AFD8-48D3-BD88-48847F1B0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309"/>
            <a:ext cx="12192000" cy="68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06E2-68DE-4545-AE89-F858DC80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E7C98B-85EE-4274-A40E-AAE2692DB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0077"/>
            <a:ext cx="12192000" cy="70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4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AC2B8-852B-4008-A1E4-5B9254A0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8BFA445-4C02-4FCD-84E7-83C8F080D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8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8668B-3215-4B5A-948D-5E320FFB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10109D3-C775-4227-8AC7-EEA967925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7DDAD-9E04-4387-860C-C1415888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A9869E5-0CBB-4ACB-9081-4E64DD0BC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1712"/>
            <a:ext cx="12192000" cy="69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2173A-9A14-42DB-857E-5517F41B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214C98-1A6F-4DFC-8240-29F861797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1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2 1</dc:creator>
  <cp:lastModifiedBy>2 1</cp:lastModifiedBy>
  <cp:revision>1</cp:revision>
  <dcterms:created xsi:type="dcterms:W3CDTF">2022-04-14T23:41:18Z</dcterms:created>
  <dcterms:modified xsi:type="dcterms:W3CDTF">2022-04-14T23:45:28Z</dcterms:modified>
</cp:coreProperties>
</file>