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9BD4F-07E0-45F7-9244-AAEB434F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A41EF1-0220-4819-A64B-4D466F017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B55F8-8FBF-4BD1-8E9A-D18DB5A0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5F2A1-B46A-4ED6-9177-81B51624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4B351-0C47-4378-BE6B-898CBC47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5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F9537-D17A-4E9B-A358-DA00BA12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4EF1A-6F2E-4717-90CC-5D344F68E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0E337-4889-4C84-B0CF-C0757318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8F8B8-F91F-471E-8A78-B94E51F5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74AC4-D284-41E7-8A5E-2877EB41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F5B869-F4C9-471F-B1F1-3146AAEA2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04BA24-BA3B-454A-B11A-987C3F44A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81401-E97E-44B7-8096-B16A93EB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B8E2F-3D2F-4F37-B647-909060B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B3183-2F58-4F77-A2E4-05B8E3A1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1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19471-9C28-49EC-A2A4-9AEFE93D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9DC36-3BA5-4F5B-95CA-3CE3F4295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13377-F1E3-4B52-8F99-A19E0746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9CD51-E70F-485A-8D25-D7498E1A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ABB98-E26F-40E5-BC29-248AAB04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C4E97-9F7F-4E42-BE63-0F2D4325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8756A9-C0A2-4B1A-ABA7-0766B5B1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29EF8-F16F-4B12-95AB-900ED38D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3B863-BD66-4DEA-84FE-99FA776C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F0968-B47F-4DB6-B08F-1687F268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8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F3B9A-C98D-46A2-BBF9-02E9CB9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D845D-8C64-46DD-8624-DA0E66BFC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1790BC-9A2C-4968-AFCB-41DA5158F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5F9A12-D2C7-4420-93CB-200E8A81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B203B5-F1B2-4B1D-AF35-F95B7363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A033F8-3DD1-4827-BB02-18A6A343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4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F779B-AAD2-42FD-A5CA-39688E1C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03998-65D6-4288-8CAD-7EF9D6D56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42C17-3494-4E88-8EF5-8586B9052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A1733F-CE70-42E2-A854-F13AF9E39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676081-554D-4CA2-9978-9E0E02819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AAB213-53C8-4963-AFD9-6F67D9F6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64D312-E0FA-4129-819D-9C2859B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60597D-1FC9-4311-9665-B20634C5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8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15DC8-AEDE-4D3D-9E97-23C6CC16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3980E3-8561-4A3C-923B-68612D4F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34EA9B-58AC-4D9D-B97E-C3E9C02D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4E3265-C739-49EC-B408-5A244126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2056E8-FFC6-48DE-BE56-5C23FB5D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25CE23-0E24-41E6-92DF-F257913B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15106B-46D2-493E-BBBE-BE568CC6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8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36663-3D20-4301-A9B5-8DEFB23A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A83A3-BFE0-4F50-9AF5-A92CF302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974DD3-38DD-4288-B1FA-15084AFC8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88942B-2D17-4CDB-B767-8F67E533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4A1A9-C372-436E-B28C-2E083D76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EFF064-B583-4A80-BC82-F3E46A62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5D550-B56F-491D-9551-B12C76E0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5AACED-B25D-46ED-9927-806CC19E2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7F5B0-A0B4-4AD3-818F-F3C587E88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B5BC80-57AF-451F-A13D-389758BE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C1980-4458-42FF-BAB0-167F8C3A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0421EB-8E1E-4ED7-B843-84314E1E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0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D7FF8-9BE7-4A37-BC68-B4EA6F7D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AF70C1-FF7A-467B-B4DF-427B5990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DA028-F17D-4B6B-8003-65EA2EE89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9462-B434-4E14-A733-27D49B3A30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98D9F-82A4-47FD-9E34-4478328B8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DBD5D-C985-4F9C-B6D1-63675E40C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C018-42BA-42A5-A92A-0EBC7DFE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F302C309-A32E-41F9-AC32-E9595DADB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112" y="5639523"/>
            <a:ext cx="29799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 Федорович Степанов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(1924-1989)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Художник М. С. Кондратюк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Жанр: Портрет. Техника: Холст, масло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D7686-93EF-40C8-8E2B-D6464E19917E}"/>
              </a:ext>
            </a:extLst>
          </p:cNvPr>
          <p:cNvSpPr txBox="1"/>
          <p:nvPr/>
        </p:nvSpPr>
        <p:spPr>
          <a:xfrm>
            <a:off x="3184362" y="483420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СМОЛЕНСКИЙ ГОСУДАРСТВЕННЫЙ МЕДИЦИНСКИЙ УНИВЕРСИТЕТ»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АНАТОМИИ ЧЕЛОВЕКА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ВОЙНЫ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автобиография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EE78E5-E8A1-45E9-943E-7D56F8F3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08" y="2214152"/>
            <a:ext cx="3159309" cy="39332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F7EEC-7F89-496D-ABAC-262BBCC41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6" y="292218"/>
            <a:ext cx="2967698" cy="2929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EF45B6-922B-4865-8B6E-D5DC1C4066F7}"/>
              </a:ext>
            </a:extLst>
          </p:cNvPr>
          <p:cNvSpPr txBox="1"/>
          <p:nvPr/>
        </p:nvSpPr>
        <p:spPr>
          <a:xfrm>
            <a:off x="80596" y="3426461"/>
            <a:ext cx="40092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Лысикова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Сергеевна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курс, лечебный факультет, 220 гр.</a:t>
            </a:r>
          </a:p>
          <a:p>
            <a:pPr algn="ctr"/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Кормачёва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Андреевна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курс, педиатрический факультет, 210 гр. 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Асадова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Айтадж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Натиг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курс, педиатрический факультет, 210 гр.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Вейцман Екатерина Вячеславовна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курс, педиатрический факультет, 205 гр.</a:t>
            </a:r>
          </a:p>
          <a:p>
            <a:pPr algn="ctr"/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Куртова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Андреевна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курс, педиатрический факультет, 205 гр.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Кораблёва Евгения Николаевна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курс, стоматологический факультет, 105 гр.</a:t>
            </a:r>
          </a:p>
          <a:p>
            <a:pPr algn="ctr"/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Смолькина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Дмитриевна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курс, педиатрический факультет, 104 гр.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Черняков Максим Владиславович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курс, стоматологический факультет, 105 гр.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Качан Павел Юрьевич 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курс, лечебный факультет (ФИУ), 220 гр.</a:t>
            </a:r>
          </a:p>
        </p:txBody>
      </p:sp>
    </p:spTree>
    <p:extLst>
      <p:ext uri="{BB962C8B-B14F-4D97-AF65-F5344CB8AC3E}">
        <p14:creationId xmlns:p14="http://schemas.microsoft.com/office/powerpoint/2010/main" val="142818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147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2022-11-29T08:12:05Z</dcterms:created>
  <dcterms:modified xsi:type="dcterms:W3CDTF">2022-12-15T10:56:59Z</dcterms:modified>
</cp:coreProperties>
</file>