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6" r:id="rId3"/>
    <p:sldId id="263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2D15-7658-43F6-9776-82AD10DDD83F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0F914-1C89-4A73-9E48-8A553ED3F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206FB-86A2-445B-9167-DA408E39E1E2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2401C-D9BE-4DF3-8731-15321AEB9C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8423-EF39-4C8E-8FE1-23E72768B9C1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2C6A-454E-4976-98DF-29B613F731EA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984776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27E2-08B5-4C36-A96C-CFF4CABE4349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056784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9ED8-39BC-428F-9090-9CF0519DEB4B}" type="datetime1">
              <a:rPr lang="ru-RU" smtClean="0"/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840760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3493-0FBE-4DC1-A361-94224404FBAE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2CDA-E37A-47D3-A171-39096C85955C}" type="datetime1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984776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EC0F-D55C-4411-A2DD-012AC22ACEC4}" type="datetime1">
              <a:rPr lang="ru-RU" smtClean="0"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984776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33-2EA3-4D80-847D-7B4442D26DCF}" type="datetime1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056784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DD14-65A6-4F14-B41E-B4AFE2B14B47}" type="datetime1">
              <a:rPr lang="ru-RU" smtClean="0"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056784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20D0-A7F7-4340-9BBC-C6EB3786442A}" type="datetime1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7128792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B16A-1205-4004-91B4-0F1A4AA04EF1}" type="datetime1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912768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81E7-B734-4208-B3AC-548B7206D1D6}" type="datetime1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600316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3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8884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</a:t>
            </a:r>
            <a:endParaRPr lang="ru-RU" sz="3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573016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  <a:latin typeface="Century Gothic" pitchFamily="34" charset="0"/>
              </a:rPr>
              <a:t>«Актуальные проблемы науки XXI века»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29309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</a:rPr>
              <a:t>(76-я научная студенческая конференция и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</a:rPr>
              <a:t> 52-я конференция молодых ученых)</a:t>
            </a:r>
          </a:p>
        </p:txBody>
      </p:sp>
      <p:pic>
        <p:nvPicPr>
          <p:cNvPr id="9" name="Рисунок 8" descr="IMG_36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-171400"/>
            <a:ext cx="2009366" cy="2160240"/>
          </a:xfrm>
          <a:prstGeom prst="rect">
            <a:avLst/>
          </a:prstGeom>
        </p:spPr>
      </p:pic>
      <p:pic>
        <p:nvPicPr>
          <p:cNvPr id="10" name="Рисунок 9" descr="IMG_362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-243408"/>
            <a:ext cx="2232248" cy="2232248"/>
          </a:xfrm>
          <a:prstGeom prst="rect">
            <a:avLst/>
          </a:prstGeom>
        </p:spPr>
      </p:pic>
      <p:pic>
        <p:nvPicPr>
          <p:cNvPr id="11" name="Рисунок 10" descr="szhatoe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116632"/>
            <a:ext cx="1663653" cy="15559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20399" y="57275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</a:rPr>
              <a:t>25-26 апреля 2024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4415" y="61052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entury Gothic" pitchFamily="34" charset="0"/>
              </a:rPr>
              <a:t>Г. Смоленск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Century Gothic" pitchFamily="34" charset="0"/>
              </a:rPr>
              <a:t>Название научной 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005064"/>
            <a:ext cx="4568552" cy="160858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>
                <a:latin typeface="Century Gothic" pitchFamily="34" charset="0"/>
              </a:rPr>
              <a:t>ФИО автора(-</a:t>
            </a:r>
            <a:r>
              <a:rPr lang="ru-RU" dirty="0" err="1">
                <a:latin typeface="Century Gothic" pitchFamily="34" charset="0"/>
              </a:rPr>
              <a:t>ов</a:t>
            </a:r>
            <a:r>
              <a:rPr lang="ru-RU" dirty="0">
                <a:latin typeface="Century Gothic" pitchFamily="34" charset="0"/>
              </a:rPr>
              <a:t>) работы, курс </a:t>
            </a:r>
            <a:r>
              <a:rPr lang="ru-RU" dirty="0"/>
              <a:t>и</a:t>
            </a:r>
            <a:r>
              <a:rPr lang="ru-RU" dirty="0">
                <a:latin typeface="Century Gothic" pitchFamily="34" charset="0"/>
              </a:rPr>
              <a:t> факультет/должность/ученая степень/ученое звание</a:t>
            </a:r>
          </a:p>
          <a:p>
            <a:pPr algn="r"/>
            <a:r>
              <a:rPr lang="ru-RU" b="1" dirty="0"/>
              <a:t>Научный руководитель: </a:t>
            </a:r>
          </a:p>
          <a:p>
            <a:pPr algn="r"/>
            <a:r>
              <a:rPr lang="ru-RU" dirty="0"/>
              <a:t>ФИО научного руководителя, ученая степень, ученое звание, должность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8052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 </a:t>
            </a:r>
          </a:p>
          <a:p>
            <a:pPr algn="ctr"/>
            <a:r>
              <a:rPr lang="ru-RU" sz="1600" dirty="0">
                <a:latin typeface="Century Gothic" pitchFamily="34" charset="0"/>
              </a:rPr>
              <a:t>«Актуальные проблемы науки XXI века»</a:t>
            </a:r>
          </a:p>
        </p:txBody>
      </p:sp>
      <p:pic>
        <p:nvPicPr>
          <p:cNvPr id="5" name="Рисунок 4" descr="IMG_36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-243408"/>
            <a:ext cx="2009366" cy="21602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4766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entury Gothic" pitchFamily="34" charset="0"/>
              </a:rPr>
              <a:t>Полное официальное название ВУЗа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19672" y="980728"/>
            <a:ext cx="662473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Текст слайда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7272808" cy="365125"/>
          </a:xfrm>
        </p:spPr>
        <p:txBody>
          <a:bodyPr/>
          <a:lstStyle/>
          <a:p>
            <a:r>
              <a:rPr lang="ru-RU" dirty="0">
                <a:latin typeface="Century Gothic" pitchFamily="34" charset="0"/>
              </a:rPr>
              <a:t>XII Всероссийская научно-практическая конференция студентов и молодых ученых с международным участием «Актуальные проблемы науки XXI века»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онф">
      <a:dk1>
        <a:srgbClr val="000000"/>
      </a:dk1>
      <a:lt1>
        <a:srgbClr val="FFFFFF"/>
      </a:lt1>
      <a:dk2>
        <a:srgbClr val="632423"/>
      </a:dk2>
      <a:lt2>
        <a:srgbClr val="EEECE1"/>
      </a:lt2>
      <a:accent1>
        <a:srgbClr val="4A1B1A"/>
      </a:accent1>
      <a:accent2>
        <a:srgbClr val="953734"/>
      </a:accent2>
      <a:accent3>
        <a:srgbClr val="C45A58"/>
      </a:accent3>
      <a:accent4>
        <a:srgbClr val="D7918F"/>
      </a:accent4>
      <a:accent5>
        <a:srgbClr val="EBC8C7"/>
      </a:accent5>
      <a:accent6>
        <a:srgbClr val="F2DCDB"/>
      </a:accent6>
      <a:hlink>
        <a:srgbClr val="D99694"/>
      </a:hlink>
      <a:folHlink>
        <a:srgbClr val="D9969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135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Тема Office</vt:lpstr>
      <vt:lpstr>Презентация PowerPoint</vt:lpstr>
      <vt:lpstr>Название научной работы</vt:lpstr>
      <vt:lpstr>Заголовок слайда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 123</dc:creator>
  <cp:lastModifiedBy>Пользователь</cp:lastModifiedBy>
  <cp:revision>12</cp:revision>
  <dcterms:created xsi:type="dcterms:W3CDTF">2024-03-29T20:29:12Z</dcterms:created>
  <dcterms:modified xsi:type="dcterms:W3CDTF">2024-04-01T05:03:19Z</dcterms:modified>
</cp:coreProperties>
</file>